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04DEB-0226-4720-B96D-9B8FE64F9BB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92958-0CFD-47FB-8FB7-298E4790F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Origins in Genesis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Bethesda Cathedral</a:t>
            </a:r>
          </a:p>
          <a:p>
            <a:r>
              <a:rPr lang="en-US" dirty="0" smtClean="0"/>
              <a:t>April 28,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Why Study Genesis?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dirty="0" smtClean="0"/>
              <a:t>Everything is rooted in Genesis		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dirty="0" smtClean="0"/>
              <a:t>God is a Finisher		Isa 55:10-11, Phil 1:6</a:t>
            </a:r>
          </a:p>
          <a:p>
            <a:endParaRPr lang="en-US" sz="2400" dirty="0"/>
          </a:p>
          <a:p>
            <a:pPr lvl="1">
              <a:buFont typeface="Arial" charset="0"/>
              <a:buChar char="•"/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Why Study Genesis?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Understanding Foundations (</a:t>
            </a:r>
            <a:r>
              <a:rPr lang="en-US" dirty="0" err="1" smtClean="0"/>
              <a:t>Psa</a:t>
            </a:r>
            <a:r>
              <a:rPr lang="en-US" dirty="0" smtClean="0"/>
              <a:t> 11:3)</a:t>
            </a:r>
          </a:p>
          <a:p>
            <a:pPr algn="ctr"/>
            <a:endParaRPr lang="en-US" dirty="0"/>
          </a:p>
          <a:p>
            <a:pPr algn="just"/>
            <a:r>
              <a:rPr lang="en-US" sz="2800" dirty="0" smtClean="0"/>
              <a:t>Gen 1:1 “In the beginning God”		Attacked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Gen 2:24, Gen 6:19 “male and female”	Attacked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Gen 2:16-17 “thou </a:t>
            </a:r>
            <a:r>
              <a:rPr lang="en-US" sz="2800" dirty="0" err="1" smtClean="0"/>
              <a:t>shalt</a:t>
            </a:r>
            <a:r>
              <a:rPr lang="en-US" sz="2800" dirty="0" smtClean="0"/>
              <a:t> not eat ” (Law)	Attacked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Why Study Genesis?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600" dirty="0" smtClean="0"/>
              <a:t>Discerning the Enemy (2 Tim 4:3)</a:t>
            </a:r>
          </a:p>
          <a:p>
            <a:pPr algn="ctr"/>
            <a:endParaRPr lang="en-US" dirty="0" smtClean="0"/>
          </a:p>
          <a:p>
            <a:pPr algn="just"/>
            <a:r>
              <a:rPr lang="en-US" dirty="0" smtClean="0"/>
              <a:t>1) Gen 3:4	</a:t>
            </a:r>
            <a:r>
              <a:rPr lang="en-US" dirty="0" smtClean="0"/>
              <a:t>Origin </a:t>
            </a:r>
            <a:r>
              <a:rPr lang="en-US" dirty="0" smtClean="0"/>
              <a:t>of false doctrines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dirty="0" smtClean="0"/>
              <a:t>2) Gen 3:5	He offers shortcuts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dirty="0" smtClean="0"/>
              <a:t>3) Gen 3:1	A smooth talker	</a:t>
            </a:r>
            <a:r>
              <a:rPr lang="en-US" sz="2800" dirty="0" smtClean="0"/>
              <a:t>	</a:t>
            </a:r>
          </a:p>
          <a:p>
            <a:pPr algn="just"/>
            <a:endParaRPr lang="en-US" sz="2800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Why Study Genesis?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600" b="1" dirty="0" smtClean="0"/>
              <a:t>Understanding what is to come</a:t>
            </a:r>
          </a:p>
          <a:p>
            <a:pPr algn="ctr"/>
            <a:endParaRPr lang="en-US" dirty="0"/>
          </a:p>
          <a:p>
            <a:pPr algn="just"/>
            <a:r>
              <a:rPr lang="en-US" dirty="0" smtClean="0"/>
              <a:t>The First Creation		The New Creation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Serpent Seduces		The Serpent Judged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Babel Established		Babylon Judged</a:t>
            </a:r>
          </a:p>
          <a:p>
            <a:pPr lvl="1" algn="just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Why Study Genesis?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600" b="1" dirty="0" smtClean="0"/>
              <a:t>Clarifies Doctrinal Issues</a:t>
            </a:r>
            <a:endParaRPr lang="en-US" dirty="0"/>
          </a:p>
          <a:p>
            <a:pPr algn="just"/>
            <a:r>
              <a:rPr lang="en-US" dirty="0" smtClean="0"/>
              <a:t>Jesus Established  Doctrine	Gen 1:27	</a:t>
            </a:r>
          </a:p>
          <a:p>
            <a:pPr algn="just"/>
            <a:endParaRPr lang="en-US" sz="2400" dirty="0"/>
          </a:p>
          <a:p>
            <a:pPr algn="just"/>
            <a:r>
              <a:rPr lang="en-US" dirty="0" smtClean="0"/>
              <a:t>Paul Established Doctrine		Gen 14:18</a:t>
            </a:r>
          </a:p>
          <a:p>
            <a:pPr lvl="1" algn="just">
              <a:buNone/>
            </a:pPr>
            <a:r>
              <a:rPr lang="en-US" dirty="0" smtClean="0"/>
              <a:t>	a) First King/Priest		Heb 7:1, Rev 5:10</a:t>
            </a:r>
          </a:p>
          <a:p>
            <a:pPr lvl="1" algn="just">
              <a:buNone/>
            </a:pPr>
            <a:r>
              <a:rPr lang="en-US" dirty="0" smtClean="0"/>
              <a:t>	b)Greater Priesthood	Heb 7:3-10</a:t>
            </a:r>
          </a:p>
          <a:p>
            <a:pPr lvl="1" algn="just">
              <a:buNone/>
            </a:pPr>
            <a:r>
              <a:rPr lang="en-US" dirty="0" smtClean="0"/>
              <a:t>	c)Greater Law		Heb 7:11-19</a:t>
            </a:r>
          </a:p>
          <a:p>
            <a:pPr lvl="1" algn="just">
              <a:buNone/>
            </a:pPr>
            <a:r>
              <a:rPr lang="en-US" dirty="0" smtClean="0"/>
              <a:t>	d) Portrayal of Christ	1 </a:t>
            </a:r>
            <a:r>
              <a:rPr lang="en-US" dirty="0" err="1" smtClean="0"/>
              <a:t>Cor</a:t>
            </a:r>
            <a:r>
              <a:rPr lang="en-US" dirty="0" smtClean="0"/>
              <a:t> 11:23-29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Why Study Genesis?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Understanding Father God</a:t>
            </a:r>
          </a:p>
          <a:p>
            <a:pPr algn="ctr"/>
            <a:endParaRPr lang="en-US" dirty="0" smtClean="0"/>
          </a:p>
          <a:p>
            <a:pPr algn="just"/>
            <a:r>
              <a:rPr lang="en-US" sz="2800" dirty="0" smtClean="0"/>
              <a:t>Fatherhood is a mocked institution 	(1 </a:t>
            </a:r>
            <a:r>
              <a:rPr lang="en-US" sz="2800" dirty="0" err="1" smtClean="0"/>
              <a:t>Cor</a:t>
            </a:r>
            <a:r>
              <a:rPr lang="en-US" sz="2800" dirty="0" smtClean="0"/>
              <a:t> 4:15)</a:t>
            </a:r>
          </a:p>
          <a:p>
            <a:pPr algn="just"/>
            <a:r>
              <a:rPr lang="en-US" sz="2800" dirty="0" smtClean="0"/>
              <a:t>Perspective of a True Father			</a:t>
            </a:r>
          </a:p>
          <a:p>
            <a:pPr algn="just"/>
            <a:r>
              <a:rPr lang="en-US" sz="2800" dirty="0" smtClean="0"/>
              <a:t>Example of Father Abraham</a:t>
            </a:r>
          </a:p>
          <a:p>
            <a:pPr lvl="1" algn="just">
              <a:buNone/>
            </a:pPr>
            <a:r>
              <a:rPr lang="en-US" sz="2000" dirty="0"/>
              <a:t>	</a:t>
            </a:r>
            <a:r>
              <a:rPr lang="en-US" sz="2400" dirty="0" smtClean="0"/>
              <a:t>Gen 17:5 		Father of Nations</a:t>
            </a:r>
          </a:p>
          <a:p>
            <a:pPr lvl="1" algn="just">
              <a:buNone/>
            </a:pPr>
            <a:r>
              <a:rPr lang="en-US" sz="2400" dirty="0"/>
              <a:t>	</a:t>
            </a:r>
            <a:r>
              <a:rPr lang="en-US" sz="2400" dirty="0" smtClean="0"/>
              <a:t>Gen 17:10-14		Father of the Circumcision</a:t>
            </a:r>
          </a:p>
          <a:p>
            <a:pPr lvl="1" algn="just">
              <a:buNone/>
            </a:pPr>
            <a:r>
              <a:rPr lang="en-US" sz="2400" dirty="0"/>
              <a:t>	</a:t>
            </a:r>
            <a:r>
              <a:rPr lang="en-US" sz="2400" dirty="0" smtClean="0"/>
              <a:t>Gen 17:15		Sarah, a Mother of Nations</a:t>
            </a:r>
          </a:p>
          <a:p>
            <a:pPr algn="just"/>
            <a:endParaRPr lang="en-US" sz="2000" dirty="0" smtClean="0"/>
          </a:p>
          <a:p>
            <a:pPr lvl="1" algn="just">
              <a:buNone/>
            </a:pPr>
            <a:endParaRPr lang="en-US" sz="2000" dirty="0"/>
          </a:p>
          <a:p>
            <a:pPr lvl="1" algn="just"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Origins in 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600" b="1" dirty="0" smtClean="0"/>
              <a:t>Why Study Genesis?</a:t>
            </a:r>
          </a:p>
          <a:p>
            <a:pPr algn="ctr"/>
            <a:endParaRPr lang="en-US" dirty="0"/>
          </a:p>
          <a:p>
            <a:pPr algn="just"/>
            <a:r>
              <a:rPr lang="en-US" dirty="0" smtClean="0"/>
              <a:t>1) 	All things are rooted in Genesis</a:t>
            </a:r>
          </a:p>
          <a:p>
            <a:pPr algn="just"/>
            <a:r>
              <a:rPr lang="en-US" dirty="0" smtClean="0"/>
              <a:t>2) 	Be a </a:t>
            </a:r>
            <a:r>
              <a:rPr lang="en-US" dirty="0" err="1" smtClean="0"/>
              <a:t>Berean</a:t>
            </a:r>
            <a:endParaRPr lang="en-US" dirty="0" smtClean="0"/>
          </a:p>
          <a:p>
            <a:pPr algn="just"/>
            <a:r>
              <a:rPr lang="en-US" dirty="0" smtClean="0"/>
              <a:t>3) 	The Need for Discernment</a:t>
            </a:r>
          </a:p>
          <a:p>
            <a:pPr algn="just"/>
            <a:r>
              <a:rPr lang="en-US" dirty="0" smtClean="0"/>
              <a:t>4)	Knowing the Father Heart of God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95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Origins in Genesis</vt:lpstr>
      <vt:lpstr>Why Study Genesis?</vt:lpstr>
      <vt:lpstr>Why Study Genesis?</vt:lpstr>
      <vt:lpstr>Why Study Genesis?</vt:lpstr>
      <vt:lpstr>Why Study Genesis?</vt:lpstr>
      <vt:lpstr>Why Study Genesis?</vt:lpstr>
      <vt:lpstr>Why Study Genesis?</vt:lpstr>
      <vt:lpstr>Origins in Genesis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Origins in Genesis</dc:title>
  <dc:creator>Owner</dc:creator>
  <cp:lastModifiedBy>Tim</cp:lastModifiedBy>
  <cp:revision>33</cp:revision>
  <dcterms:created xsi:type="dcterms:W3CDTF">2013-04-27T03:17:18Z</dcterms:created>
  <dcterms:modified xsi:type="dcterms:W3CDTF">2013-04-28T00:54:21Z</dcterms:modified>
</cp:coreProperties>
</file>